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74" r:id="rId4"/>
    <p:sldId id="275" r:id="rId5"/>
    <p:sldId id="257" r:id="rId6"/>
    <p:sldId id="276" r:id="rId7"/>
    <p:sldId id="277" r:id="rId8"/>
    <p:sldId id="270" r:id="rId9"/>
    <p:sldId id="271" r:id="rId10"/>
    <p:sldId id="261" r:id="rId11"/>
    <p:sldId id="273" r:id="rId12"/>
    <p:sldId id="278" r:id="rId13"/>
    <p:sldId id="279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1AC9B-7C45-402D-A1A6-6AEBC6FD747C}" type="datetimeFigureOut">
              <a:rPr lang="en-US" smtClean="0"/>
              <a:t>15-Oct-14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ACDCB-40C3-4EA1-8DF7-4344209E2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9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ACDCB-40C3-4EA1-8DF7-4344209E2C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ACDCB-40C3-4EA1-8DF7-4344209E2C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8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5A80-E38A-4FAB-ACA5-C48A0BBF61AE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96396-18D1-4407-9156-4658364C6C81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6BD8-329C-4222-95DC-F888E99B5DDD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893-AFFC-413A-A161-D7B5C893B6B0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B74F0-67A9-4BD4-8EFB-A8DB7BA5CF15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ADEAF-7773-40F0-9E0C-A6D91C74CEEF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B8B7-8FF5-490A-8D2A-EB2FBD0A8105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E9CA6-7789-4FAD-96FB-0070E51A178A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4B66-E504-4E2C-83CC-DDBB1220A8DB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B815F-70D1-4825-9E25-6C4F521D1214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0D974-9063-46ED-9199-E2799D79D503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34DC-8E18-40E5-8399-4ED8FF95421E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E3C65-DC96-4F96-848C-657D012F003F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F66C-60EB-4917-B26A-8E5E0ECB06BC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8BF67-501A-4A8E-96AB-97F7682D3C43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05181-2C61-409F-8B6B-AF417AB7BC5F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2229B-A2EC-46D5-844D-E97C10FBA0A5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762196-D210-4AB8-BB5B-E7655F6C5919}" type="datetime1">
              <a:rPr lang="en-US" smtClean="0"/>
              <a:t>15-Oct-14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cover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5.gif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WebKit</a:t>
            </a:r>
            <a:r>
              <a:rPr lang="en-US" dirty="0" smtClean="0"/>
              <a:t> JavaScript Engine optimizations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4857007"/>
            <a:ext cx="6987645" cy="527793"/>
          </a:xfrm>
        </p:spPr>
        <p:txBody>
          <a:bodyPr/>
          <a:lstStyle/>
          <a:p>
            <a:r>
              <a:rPr lang="en-US" dirty="0" smtClean="0"/>
              <a:t>By Kiril Knysh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8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FTL JIT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7415" y="4852146"/>
            <a:ext cx="3923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Faster Than Light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0959" y="4852146"/>
            <a:ext cx="3982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Fourth Tier LLVM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95" y="2164939"/>
            <a:ext cx="3596710" cy="2510263"/>
          </a:xfrm>
          <a:prstGeom prst="rect">
            <a:avLst/>
          </a:prstGeom>
        </p:spPr>
      </p:pic>
      <p:pic>
        <p:nvPicPr>
          <p:cNvPr id="1030" name="Picture 6" descr="http://arnog.github.io/br12/assets/webk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521" y="2006990"/>
            <a:ext cx="3416602" cy="282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281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FTL JIT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88" y="3181193"/>
            <a:ext cx="9517968" cy="3136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97829" y="6391427"/>
            <a:ext cx="10018713" cy="3982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Higher is better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84311" y="1928964"/>
            <a:ext cx="10018713" cy="12522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Tiers speed-up </a:t>
            </a:r>
            <a:endParaRPr lang="en-US" sz="3600" dirty="0" smtClean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accent1"/>
                </a:solidFill>
              </a:rPr>
              <a:t>(</a:t>
            </a:r>
            <a:r>
              <a:rPr lang="en-US" sz="3600" dirty="0">
                <a:solidFill>
                  <a:schemeClr val="accent1"/>
                </a:solidFill>
              </a:rPr>
              <a:t>OS simulation by Martin </a:t>
            </a:r>
            <a:r>
              <a:rPr lang="en-US" sz="3600" dirty="0" smtClean="0">
                <a:solidFill>
                  <a:schemeClr val="accent1"/>
                </a:solidFill>
              </a:rPr>
              <a:t>Richards benchmark)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803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 JIT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1932" y="2137558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Previous levels optimizations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01932" y="2506890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Aggressive C-like optimizations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01932" y="2944713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Low Level Virtual Machine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01932" y="3382536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Memory-to-Register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101932" y="3751868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Instruction Combining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101932" y="4121200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Global Value Numbering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101932" y="4490532"/>
            <a:ext cx="6305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Control Flow Simplification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397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FTL JIT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5878" y="2136226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 smtClean="0"/>
              <a:t>LLInt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4445878" y="3471171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Baseline JIT</a:t>
            </a: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4445878" y="4817527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DFG JIT</a:t>
            </a:r>
            <a:endParaRPr lang="en-US" sz="4000" b="1" dirty="0"/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6203733" y="2740572"/>
            <a:ext cx="0" cy="73059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66450" y="4075517"/>
            <a:ext cx="0" cy="73059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74336" y="2627193"/>
            <a:ext cx="4479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 x statement execution</a:t>
            </a:r>
          </a:p>
          <a:p>
            <a:r>
              <a:rPr lang="en-US" sz="2400" dirty="0" smtClean="0"/>
              <a:t>6 calls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274336" y="4167068"/>
            <a:ext cx="383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-1 000 x 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30463" y="4075517"/>
            <a:ext cx="11728" cy="756692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45878" y="6129181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FTL JIT</a:t>
            </a:r>
            <a:endParaRPr lang="en-US" sz="4000" b="1" dirty="0"/>
          </a:p>
        </p:txBody>
      </p:sp>
      <p:cxnSp>
        <p:nvCxnSpPr>
          <p:cNvPr id="19" name="Straight Arrow Connector 18"/>
          <p:cNvCxnSpPr>
            <a:stCxn id="6" idx="2"/>
          </p:cNvCxnSpPr>
          <p:nvPr/>
        </p:nvCxnSpPr>
        <p:spPr>
          <a:xfrm>
            <a:off x="6203733" y="5421873"/>
            <a:ext cx="0" cy="70730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74336" y="5539498"/>
            <a:ext cx="383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-100 000 x C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84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recommend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13709" y="2050473"/>
            <a:ext cx="748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Avoid polymorphic code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676399" y="2826326"/>
            <a:ext cx="4184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Prototype.js</a:t>
            </a:r>
          </a:p>
          <a:p>
            <a:endParaRPr lang="en-US" dirty="0" smtClean="0"/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Class =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{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create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function() {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function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constructor() {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this.initialize.apply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(this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arguments);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   }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    return constructor;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}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6677891" y="3348060"/>
            <a:ext cx="371301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Person =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Class.create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();</a:t>
            </a: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Person.prototype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= {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initialize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function(name) {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this.name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= name;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},</a:t>
            </a:r>
          </a:p>
          <a:p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say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function(message) {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return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this.name + ': ' + message;</a:t>
            </a: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}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};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560521"/>
            <a:ext cx="10433972" cy="374112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313708" y="2754743"/>
            <a:ext cx="748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 JS types (e.g. typed arrays)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313708" y="3459013"/>
            <a:ext cx="748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No need in Asm.js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313707" y="4047897"/>
            <a:ext cx="748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 enormous </a:t>
            </a:r>
            <a:r>
              <a:rPr lang="en-US" sz="2800" dirty="0" smtClean="0"/>
              <a:t>functions</a:t>
            </a:r>
            <a:endParaRPr lang="en-US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13706" y="4636781"/>
            <a:ext cx="7481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Avoid </a:t>
            </a:r>
            <a:r>
              <a:rPr lang="en-US" sz="2800" dirty="0" smtClean="0"/>
              <a:t>complex recursions, try-catch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82918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9" grpId="0"/>
      <p:bldP spid="9" grpId="1"/>
      <p:bldP spid="11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977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m.hiapphere.net/data/icon/201402/HiAppHere_com_com.jmpxtreme.browserp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351" y="4485719"/>
            <a:ext cx="2048420" cy="204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a/a6/Shii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041" y="2088962"/>
            <a:ext cx="2082000" cy="208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mniWe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251" y="3215315"/>
            <a:ext cx="1849437" cy="1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ntomobile.com/wp-content/uploads/2008/02/iris-flowe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06" y="3710148"/>
            <a:ext cx="1907730" cy="196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9/91/Arora_logo.svg/512px-Arora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6" y="1927943"/>
            <a:ext cx="1669742" cy="166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WebKit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6" name="Picture 2" descr="http://upload.wikimedia.org/wikipedia/en/archive/6/61/20140721191753!Apple_Safar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05" y="2865415"/>
            <a:ext cx="3231423" cy="323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icons.iconarchive.com/icons/wineass/ios7-redesign/512/Mail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3018">
            <a:off x="8986343" y="2152996"/>
            <a:ext cx="1645307" cy="164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dn.mactrast.com/wp-content/uploads/2011/06/20081223025319Adium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75595">
            <a:off x="10435715" y="1488083"/>
            <a:ext cx="2211994" cy="221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50980" y1="36810" x2="50980" y2="36810"/>
                        <a14:foregroundMark x1="47059" y1="45399" x2="47059" y2="45399"/>
                        <a14:foregroundMark x1="60784" y1="57055" x2="60784" y2="57055"/>
                        <a14:foregroundMark x1="60131" y1="49080" x2="60131" y2="49080"/>
                        <a14:foregroundMark x1="69935" y1="46626" x2="69935" y2="46626"/>
                        <a14:foregroundMark x1="46405" y1="63190" x2="46405" y2="63190"/>
                        <a14:foregroundMark x1="34641" y1="71166" x2="34641" y2="71166"/>
                        <a14:foregroundMark x1="35294" y1="61963" x2="35294" y2="61963"/>
                        <a14:foregroundMark x1="27451" y1="58896" x2="27451" y2="58896"/>
                        <a14:foregroundMark x1="26144" y1="49080" x2="26144" y2="49080"/>
                        <a14:foregroundMark x1="30065" y1="42331" x2="30065" y2="42331"/>
                        <a14:foregroundMark x1="37255" y1="36196" x2="37255" y2="36196"/>
                        <a14:foregroundMark x1="33987" y1="48466" x2="33987" y2="48466"/>
                        <a14:foregroundMark x1="54902" y1="39877" x2="54902" y2="39877"/>
                        <a14:foregroundMark x1="62092" y1="38650" x2="62092" y2="38650"/>
                        <a14:foregroundMark x1="67320" y1="44172" x2="67320" y2="44172"/>
                        <a14:foregroundMark x1="67320" y1="40491" x2="67320" y2="40491"/>
                        <a14:foregroundMark x1="69935" y1="37423" x2="69935" y2="37423"/>
                        <a14:foregroundMark x1="67320" y1="34969" x2="67320" y2="34969"/>
                        <a14:foregroundMark x1="62092" y1="31902" x2="62092" y2="31902"/>
                        <a14:foregroundMark x1="54248" y1="29448" x2="54248" y2="29448"/>
                        <a14:foregroundMark x1="48366" y1="30675" x2="48366" y2="30675"/>
                        <a14:foregroundMark x1="44444" y1="36810" x2="44444" y2="36810"/>
                        <a14:foregroundMark x1="37908" y1="41104" x2="37908" y2="41104"/>
                        <a14:foregroundMark x1="32026" y1="37423" x2="32026" y2="37423"/>
                        <a14:foregroundMark x1="69281" y1="51534" x2="69281" y2="51534"/>
                        <a14:foregroundMark x1="67320" y1="54601" x2="67320" y2="54601"/>
                        <a14:foregroundMark x1="62745" y1="61350" x2="62745" y2="613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22053">
            <a:off x="2657011" y="5100291"/>
            <a:ext cx="1699998" cy="1811109"/>
          </a:xfrm>
          <a:prstGeom prst="rect">
            <a:avLst/>
          </a:prstGeom>
        </p:spPr>
      </p:pic>
      <p:pic>
        <p:nvPicPr>
          <p:cNvPr id="1048" name="Picture 24" descr="http://img1.wikia.nocookie.net/__cb20120529142106/logopedia/images/7/7b/Windows-Live-Messenger-2009-14.0.811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96" y="3344043"/>
            <a:ext cx="2001422" cy="20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upload.wikimedia.org/wikipedia/en/thumb/2/26/Yahoo_Messenger_logo.svg/1280px-Yahoo_Messenger_logo.svg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435" y="4384057"/>
            <a:ext cx="2519144" cy="192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www.blogcdn.com/www.tuaw.com/media/2005/12/NetNewsWireIco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30" y="192794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upload.wikimedia.org/wikipedia/en/3/3a/NewsFire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580" y="34714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www.borneogeek.com/wp-content/uploads/2013/06/Shrook-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6296">
            <a:off x="8160935" y="5456901"/>
            <a:ext cx="1569216" cy="15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upload.wikimedia.org/wikipedia/commons/3/31/Nokia_3310_blue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79395">
            <a:off x="7032013" y="4323114"/>
            <a:ext cx="1050362" cy="24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://www.swzone.it/img/news/208504b20bbd366012-adobe-air-logo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8600">
            <a:off x="1387410" y="4864096"/>
            <a:ext cx="1264180" cy="125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www.bradkelley.com/wp-content/uploads/2014/02/giant_leaf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694">
            <a:off x="3162038" y="2463121"/>
            <a:ext cx="1664639" cy="158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://damianyoung.files.wordpress.com/2012/03/iweb-icon1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7590">
            <a:off x="10578991" y="5401721"/>
            <a:ext cx="1679575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://upload.wikimedia.org/wikipedia/commons/f/f3/RapidWeaver-Logo-v5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061" y="2698286"/>
            <a:ext cx="1390968" cy="13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125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WebKit</a:t>
            </a:r>
            <a:r>
              <a:rPr lang="en-US" dirty="0"/>
              <a:t>?</a:t>
            </a:r>
          </a:p>
        </p:txBody>
      </p:sp>
      <p:pic>
        <p:nvPicPr>
          <p:cNvPr id="2050" name="Picture 2" descr="http://www.rw6ase.narod.ru/000/tw/foton71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4264" r="3565" b="3978"/>
          <a:stretch/>
        </p:blipFill>
        <p:spPr bwMode="auto">
          <a:xfrm>
            <a:off x="1771338" y="2822027"/>
            <a:ext cx="3735587" cy="251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01715" y="2585545"/>
            <a:ext cx="11666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/>
              <a:t>+</a:t>
            </a:r>
            <a:endParaRPr lang="en-US" sz="15000" dirty="0"/>
          </a:p>
        </p:txBody>
      </p:sp>
      <p:pic>
        <p:nvPicPr>
          <p:cNvPr id="2052" name="Picture 4" descr="http://broadbandtrends.com/blog1/wp-content/uploads/2012/09/Horiz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86" b="82192" l="12538" r="959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19561" r="5446" b="29070"/>
          <a:stretch/>
        </p:blipFill>
        <p:spPr bwMode="auto">
          <a:xfrm>
            <a:off x="7110248" y="3407499"/>
            <a:ext cx="4566204" cy="10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technologytell.com/hometech/files/2014/03/intro-smartHubTV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"/>
          <a:stretch/>
        </p:blipFill>
        <p:spPr bwMode="auto">
          <a:xfrm>
            <a:off x="2939233" y="1959207"/>
            <a:ext cx="6891612" cy="50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08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WebKit</a:t>
            </a:r>
            <a:r>
              <a:rPr lang="en-US" dirty="0"/>
              <a:t>?</a:t>
            </a:r>
          </a:p>
        </p:txBody>
      </p:sp>
      <p:pic>
        <p:nvPicPr>
          <p:cNvPr id="4" name="Picture 4" descr="http://broadbandtrends.com/blog1/wp-content/uploads/2012/09/Horiz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986" b="82192" l="12538" r="959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44" t="19561" r="5446" b="29070"/>
          <a:stretch/>
        </p:blipFill>
        <p:spPr bwMode="auto">
          <a:xfrm>
            <a:off x="4210563" y="4290367"/>
            <a:ext cx="4566205" cy="10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n3rdcave.net/wp-content/uploads/2014/07/linux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563" y="1725465"/>
            <a:ext cx="4353667" cy="52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arnog.github.io/br12/assets/webki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77" y="1914104"/>
            <a:ext cx="5976776" cy="494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61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WebKit</a:t>
            </a:r>
            <a:r>
              <a:rPr lang="en-US" dirty="0" smtClean="0"/>
              <a:t> </a:t>
            </a:r>
            <a:r>
              <a:rPr lang="en-US" dirty="0" err="1" smtClean="0"/>
              <a:t>JavaScriptCore</a:t>
            </a:r>
            <a:endParaRPr lang="en-US" dirty="0"/>
          </a:p>
        </p:txBody>
      </p:sp>
      <p:pic>
        <p:nvPicPr>
          <p:cNvPr id="1026" name="Picture 2" descr="http://img.my.csdn.net/uploads/201202/24/0_1330092174fWF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2" y="2034637"/>
            <a:ext cx="7920842" cy="43885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859" y="2002563"/>
            <a:ext cx="5318465" cy="4444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263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WebKit</a:t>
            </a:r>
            <a:r>
              <a:rPr lang="en-US" dirty="0"/>
              <a:t> </a:t>
            </a:r>
            <a:r>
              <a:rPr lang="en-US" dirty="0" err="1"/>
              <a:t>JavaScriptCore</a:t>
            </a:r>
            <a:r>
              <a:rPr lang="en-US" dirty="0"/>
              <a:t> overview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5878" y="2136226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 smtClean="0"/>
              <a:t>LLInt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4445878" y="3783720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Baseline JIT</a:t>
            </a: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4445878" y="5431215"/>
            <a:ext cx="3515710" cy="604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DFG JIT</a:t>
            </a:r>
            <a:endParaRPr lang="en-US" sz="4000" b="1" dirty="0"/>
          </a:p>
        </p:txBody>
      </p:sp>
      <p:cxnSp>
        <p:nvCxnSpPr>
          <p:cNvPr id="8" name="Straight Arrow Connector 7"/>
          <p:cNvCxnSpPr>
            <a:stCxn id="4" idx="2"/>
          </p:cNvCxnSpPr>
          <p:nvPr/>
        </p:nvCxnSpPr>
        <p:spPr>
          <a:xfrm>
            <a:off x="6203733" y="2740572"/>
            <a:ext cx="0" cy="104314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81198" y="4388067"/>
            <a:ext cx="0" cy="1043148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0247" y="2846647"/>
            <a:ext cx="4479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 x statement execution</a:t>
            </a:r>
          </a:p>
          <a:p>
            <a:r>
              <a:rPr lang="en-US" sz="2400" dirty="0" smtClean="0"/>
              <a:t>6 calls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65319" y="4487914"/>
            <a:ext cx="3832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1000 x statement execution</a:t>
            </a:r>
          </a:p>
          <a:p>
            <a:r>
              <a:rPr lang="en-US" sz="2400" dirty="0" smtClean="0"/>
              <a:t>66 calls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42191" y="4388067"/>
            <a:ext cx="0" cy="1043148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864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WebKit</a:t>
            </a:r>
            <a:r>
              <a:rPr lang="en-US" dirty="0"/>
              <a:t> </a:t>
            </a:r>
            <a:r>
              <a:rPr lang="en-US" dirty="0" err="1"/>
              <a:t>JavaScriptCore</a:t>
            </a:r>
            <a:r>
              <a:rPr lang="en-US" dirty="0"/>
              <a:t> </a:t>
            </a:r>
            <a:r>
              <a:rPr lang="en-US" dirty="0" smtClean="0"/>
              <a:t>overview</a:t>
            </a:r>
            <a:br>
              <a:rPr lang="en-US" dirty="0" smtClean="0"/>
            </a:br>
            <a:r>
              <a:rPr lang="en-US" dirty="0" smtClean="0"/>
              <a:t>DFG JIT optimizations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33752" y="2438399"/>
            <a:ext cx="449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Type prediction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655379" y="3689135"/>
            <a:ext cx="392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</a:rPr>
              <a:t>function sum(a, b) {</a:t>
            </a:r>
          </a:p>
          <a:p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smtClean="0">
                <a:solidFill>
                  <a:schemeClr val="accent5"/>
                </a:solidFill>
              </a:rPr>
              <a:t>   return a + b;</a:t>
            </a:r>
          </a:p>
          <a:p>
            <a:r>
              <a:rPr lang="en-US" sz="3200" dirty="0">
                <a:solidFill>
                  <a:schemeClr val="accent5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1448" y="3767963"/>
            <a:ext cx="6747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If a NOT integer -&gt; back to Baseline JIT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If </a:t>
            </a:r>
            <a:r>
              <a:rPr lang="en-US" sz="3200" dirty="0" smtClean="0">
                <a:solidFill>
                  <a:schemeClr val="accent1"/>
                </a:solidFill>
              </a:rPr>
              <a:t>b </a:t>
            </a:r>
            <a:r>
              <a:rPr lang="en-US" sz="3200" dirty="0">
                <a:solidFill>
                  <a:schemeClr val="accent1"/>
                </a:solidFill>
              </a:rPr>
              <a:t>NOT integer -&gt; back to Baseline JIT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r</a:t>
            </a:r>
            <a:r>
              <a:rPr lang="en-US" sz="3200" dirty="0" smtClean="0">
                <a:solidFill>
                  <a:schemeClr val="accent1"/>
                </a:solidFill>
              </a:rPr>
              <a:t>esult = a + b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If overflow -&gt; </a:t>
            </a:r>
            <a:r>
              <a:rPr lang="en-US" sz="3200" dirty="0">
                <a:solidFill>
                  <a:schemeClr val="accent1"/>
                </a:solidFill>
              </a:rPr>
              <a:t>back to Baseline JIT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5283" y="2943719"/>
            <a:ext cx="449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Dead-code </a:t>
            </a:r>
            <a:r>
              <a:rPr lang="en-US" sz="2800" dirty="0"/>
              <a:t>elimination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5283" y="3466939"/>
            <a:ext cx="542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Register allocation optimization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065283" y="3990159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Common </a:t>
            </a:r>
            <a:r>
              <a:rPr lang="en-US" sz="2800" dirty="0" err="1"/>
              <a:t>subexpression</a:t>
            </a:r>
            <a:r>
              <a:rPr lang="en-US" sz="2800" dirty="0"/>
              <a:t> elimination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5283" y="4624477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Constant propagation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306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7" grpId="0"/>
      <p:bldP spid="7" grpId="1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WebKit</a:t>
            </a:r>
            <a:r>
              <a:rPr lang="en-US" dirty="0" smtClean="0"/>
              <a:t> </a:t>
            </a:r>
            <a:r>
              <a:rPr lang="en-US" dirty="0" err="1" smtClean="0"/>
              <a:t>JavaScriptCore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484311" y="1928964"/>
            <a:ext cx="10018713" cy="12522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Tiers speed-up </a:t>
            </a:r>
            <a:endParaRPr lang="en-US" sz="3600" dirty="0" smtClean="0">
              <a:solidFill>
                <a:schemeClr val="accent1"/>
              </a:solidFill>
            </a:endParaRPr>
          </a:p>
          <a:p>
            <a:r>
              <a:rPr lang="en-US" sz="3600" dirty="0" smtClean="0">
                <a:solidFill>
                  <a:schemeClr val="accent1"/>
                </a:solidFill>
              </a:rPr>
              <a:t>(</a:t>
            </a:r>
            <a:r>
              <a:rPr lang="en-US" sz="3600" dirty="0">
                <a:solidFill>
                  <a:schemeClr val="accent1"/>
                </a:solidFill>
              </a:rPr>
              <a:t>OS simulation by Martin </a:t>
            </a:r>
            <a:r>
              <a:rPr lang="en-US" sz="3600" dirty="0" smtClean="0">
                <a:solidFill>
                  <a:schemeClr val="accent1"/>
                </a:solidFill>
              </a:rPr>
              <a:t>Richards benchmark)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822" y="3181194"/>
            <a:ext cx="9249202" cy="24674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680956" y="5648633"/>
            <a:ext cx="10018713" cy="39820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Higher is better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5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 Apr 2014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67159"/>
            <a:ext cx="8816002" cy="46542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1" y="2528782"/>
            <a:ext cx="10274710" cy="10909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015" y="4239247"/>
            <a:ext cx="10245006" cy="112374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7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8BB434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718</TotalTime>
  <Words>301</Words>
  <Application>Microsoft Office PowerPoint</Application>
  <PresentationFormat>Widescreen</PresentationFormat>
  <Paragraphs>100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Corbel</vt:lpstr>
      <vt:lpstr>Parallax</vt:lpstr>
      <vt:lpstr>WebKit JavaScript Engine optimizations</vt:lpstr>
      <vt:lpstr>Why WebKit?</vt:lpstr>
      <vt:lpstr>Why WebKit?</vt:lpstr>
      <vt:lpstr>Why WebKit?</vt:lpstr>
      <vt:lpstr>What is WebKit JavaScriptCore</vt:lpstr>
      <vt:lpstr>WebKit JavaScriptCore overview</vt:lpstr>
      <vt:lpstr>WebKit JavaScriptCore overview DFG JIT optimizations</vt:lpstr>
      <vt:lpstr>WebKit JavaScriptCore overview</vt:lpstr>
      <vt:lpstr>29 Apr 2014</vt:lpstr>
      <vt:lpstr>FTL JIT</vt:lpstr>
      <vt:lpstr>FTL JIT</vt:lpstr>
      <vt:lpstr>FTL JIT</vt:lpstr>
      <vt:lpstr>FTL JIT</vt:lpstr>
      <vt:lpstr>We recommend</vt:lpstr>
      <vt:lpstr>Thanks for your attention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WebKit JavaScript Engine optimizations</dc:title>
  <dc:creator>Kiril Knysh</dc:creator>
  <cp:lastModifiedBy>Kiril Knysh</cp:lastModifiedBy>
  <cp:revision>83</cp:revision>
  <dcterms:created xsi:type="dcterms:W3CDTF">2014-09-08T17:16:38Z</dcterms:created>
  <dcterms:modified xsi:type="dcterms:W3CDTF">2014-10-15T18:17:38Z</dcterms:modified>
</cp:coreProperties>
</file>